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7"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3C5D"/>
    <a:srgbClr val="F3F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5" d="100"/>
          <a:sy n="65" d="100"/>
        </p:scale>
        <p:origin x="652"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Chipley" userId="2b2e090c775e3670" providerId="LiveId" clId="{41ECDA6D-EDA2-4833-91FE-E70AC2124C2C}"/>
    <pc:docChg chg="delSld modSld">
      <pc:chgData name="Michael Chipley" userId="2b2e090c775e3670" providerId="LiveId" clId="{41ECDA6D-EDA2-4833-91FE-E70AC2124C2C}" dt="2018-05-17T20:49:56.155" v="31" actId="1076"/>
      <pc:docMkLst>
        <pc:docMk/>
      </pc:docMkLst>
      <pc:sldChg chg="del">
        <pc:chgData name="Michael Chipley" userId="2b2e090c775e3670" providerId="LiveId" clId="{41ECDA6D-EDA2-4833-91FE-E70AC2124C2C}" dt="2018-05-17T20:49:08.066" v="22" actId="2696"/>
        <pc:sldMkLst>
          <pc:docMk/>
          <pc:sldMk cId="4133640357" sldId="256"/>
        </pc:sldMkLst>
      </pc:sldChg>
      <pc:sldChg chg="del">
        <pc:chgData name="Michael Chipley" userId="2b2e090c775e3670" providerId="LiveId" clId="{41ECDA6D-EDA2-4833-91FE-E70AC2124C2C}" dt="2018-05-17T20:49:00.690" v="0" actId="2696"/>
        <pc:sldMkLst>
          <pc:docMk/>
          <pc:sldMk cId="1165822031" sldId="258"/>
        </pc:sldMkLst>
      </pc:sldChg>
      <pc:sldChg chg="del">
        <pc:chgData name="Michael Chipley" userId="2b2e090c775e3670" providerId="LiveId" clId="{41ECDA6D-EDA2-4833-91FE-E70AC2124C2C}" dt="2018-05-17T20:49:08.097" v="25" actId="2696"/>
        <pc:sldMkLst>
          <pc:docMk/>
          <pc:sldMk cId="4014784485" sldId="260"/>
        </pc:sldMkLst>
      </pc:sldChg>
      <pc:sldChg chg="del">
        <pc:chgData name="Michael Chipley" userId="2b2e090c775e3670" providerId="LiveId" clId="{41ECDA6D-EDA2-4833-91FE-E70AC2124C2C}" dt="2018-05-17T20:49:08.019" v="16" actId="2696"/>
        <pc:sldMkLst>
          <pc:docMk/>
          <pc:sldMk cId="2345644411" sldId="261"/>
        </pc:sldMkLst>
      </pc:sldChg>
      <pc:sldChg chg="del">
        <pc:chgData name="Michael Chipley" userId="2b2e090c775e3670" providerId="LiveId" clId="{41ECDA6D-EDA2-4833-91FE-E70AC2124C2C}" dt="2018-05-17T20:49:08.081" v="23" actId="2696"/>
        <pc:sldMkLst>
          <pc:docMk/>
          <pc:sldMk cId="3694777824" sldId="262"/>
        </pc:sldMkLst>
      </pc:sldChg>
      <pc:sldChg chg="del">
        <pc:chgData name="Michael Chipley" userId="2b2e090c775e3670" providerId="LiveId" clId="{41ECDA6D-EDA2-4833-91FE-E70AC2124C2C}" dt="2018-05-17T20:49:07.753" v="3" actId="2696"/>
        <pc:sldMkLst>
          <pc:docMk/>
          <pc:sldMk cId="1915328131" sldId="263"/>
        </pc:sldMkLst>
      </pc:sldChg>
      <pc:sldChg chg="del">
        <pc:chgData name="Michael Chipley" userId="2b2e090c775e3670" providerId="LiveId" clId="{41ECDA6D-EDA2-4833-91FE-E70AC2124C2C}" dt="2018-05-17T20:49:07.738" v="1" actId="2696"/>
        <pc:sldMkLst>
          <pc:docMk/>
          <pc:sldMk cId="1906919989" sldId="264"/>
        </pc:sldMkLst>
      </pc:sldChg>
      <pc:sldChg chg="del">
        <pc:chgData name="Michael Chipley" userId="2b2e090c775e3670" providerId="LiveId" clId="{41ECDA6D-EDA2-4833-91FE-E70AC2124C2C}" dt="2018-05-17T20:49:07.800" v="8" actId="2696"/>
        <pc:sldMkLst>
          <pc:docMk/>
          <pc:sldMk cId="2430492523" sldId="265"/>
        </pc:sldMkLst>
      </pc:sldChg>
      <pc:sldChg chg="del">
        <pc:chgData name="Michael Chipley" userId="2b2e090c775e3670" providerId="LiveId" clId="{41ECDA6D-EDA2-4833-91FE-E70AC2124C2C}" dt="2018-05-17T20:49:07.831" v="13" actId="2696"/>
        <pc:sldMkLst>
          <pc:docMk/>
          <pc:sldMk cId="2295585415" sldId="266"/>
        </pc:sldMkLst>
      </pc:sldChg>
      <pc:sldChg chg="del">
        <pc:chgData name="Michael Chipley" userId="2b2e090c775e3670" providerId="LiveId" clId="{41ECDA6D-EDA2-4833-91FE-E70AC2124C2C}" dt="2018-05-17T20:49:07.800" v="9" actId="2696"/>
        <pc:sldMkLst>
          <pc:docMk/>
          <pc:sldMk cId="1036731371" sldId="267"/>
        </pc:sldMkLst>
      </pc:sldChg>
      <pc:sldChg chg="del">
        <pc:chgData name="Michael Chipley" userId="2b2e090c775e3670" providerId="LiveId" clId="{41ECDA6D-EDA2-4833-91FE-E70AC2124C2C}" dt="2018-05-17T20:49:07.847" v="15" actId="2696"/>
        <pc:sldMkLst>
          <pc:docMk/>
          <pc:sldMk cId="1097888239" sldId="268"/>
        </pc:sldMkLst>
      </pc:sldChg>
      <pc:sldChg chg="del">
        <pc:chgData name="Michael Chipley" userId="2b2e090c775e3670" providerId="LiveId" clId="{41ECDA6D-EDA2-4833-91FE-E70AC2124C2C}" dt="2018-05-17T20:49:08.034" v="18" actId="2696"/>
        <pc:sldMkLst>
          <pc:docMk/>
          <pc:sldMk cId="2149983854" sldId="269"/>
        </pc:sldMkLst>
      </pc:sldChg>
      <pc:sldChg chg="del">
        <pc:chgData name="Michael Chipley" userId="2b2e090c775e3670" providerId="LiveId" clId="{41ECDA6D-EDA2-4833-91FE-E70AC2124C2C}" dt="2018-05-17T20:49:08.034" v="17" actId="2696"/>
        <pc:sldMkLst>
          <pc:docMk/>
          <pc:sldMk cId="1130121423" sldId="270"/>
        </pc:sldMkLst>
      </pc:sldChg>
      <pc:sldChg chg="del">
        <pc:chgData name="Michael Chipley" userId="2b2e090c775e3670" providerId="LiveId" clId="{41ECDA6D-EDA2-4833-91FE-E70AC2124C2C}" dt="2018-05-17T20:49:08.050" v="19" actId="2696"/>
        <pc:sldMkLst>
          <pc:docMk/>
          <pc:sldMk cId="1008270235" sldId="271"/>
        </pc:sldMkLst>
      </pc:sldChg>
      <pc:sldChg chg="del">
        <pc:chgData name="Michael Chipley" userId="2b2e090c775e3670" providerId="LiveId" clId="{41ECDA6D-EDA2-4833-91FE-E70AC2124C2C}" dt="2018-05-17T20:49:08.050" v="20" actId="2696"/>
        <pc:sldMkLst>
          <pc:docMk/>
          <pc:sldMk cId="382152552" sldId="272"/>
        </pc:sldMkLst>
      </pc:sldChg>
      <pc:sldChg chg="del">
        <pc:chgData name="Michael Chipley" userId="2b2e090c775e3670" providerId="LiveId" clId="{41ECDA6D-EDA2-4833-91FE-E70AC2124C2C}" dt="2018-05-17T20:49:08.066" v="21" actId="2696"/>
        <pc:sldMkLst>
          <pc:docMk/>
          <pc:sldMk cId="3322919166" sldId="274"/>
        </pc:sldMkLst>
      </pc:sldChg>
      <pc:sldChg chg="del">
        <pc:chgData name="Michael Chipley" userId="2b2e090c775e3670" providerId="LiveId" clId="{41ECDA6D-EDA2-4833-91FE-E70AC2124C2C}" dt="2018-05-17T20:49:08.097" v="26" actId="2696"/>
        <pc:sldMkLst>
          <pc:docMk/>
          <pc:sldMk cId="990228519" sldId="275"/>
        </pc:sldMkLst>
      </pc:sldChg>
      <pc:sldChg chg="del">
        <pc:chgData name="Michael Chipley" userId="2b2e090c775e3670" providerId="LiveId" clId="{41ECDA6D-EDA2-4833-91FE-E70AC2124C2C}" dt="2018-05-17T20:49:07.753" v="2" actId="2696"/>
        <pc:sldMkLst>
          <pc:docMk/>
          <pc:sldMk cId="2029563964" sldId="276"/>
        </pc:sldMkLst>
      </pc:sldChg>
      <pc:sldChg chg="addSp modSp">
        <pc:chgData name="Michael Chipley" userId="2b2e090c775e3670" providerId="LiveId" clId="{41ECDA6D-EDA2-4833-91FE-E70AC2124C2C}" dt="2018-05-17T20:49:56.155" v="31" actId="1076"/>
        <pc:sldMkLst>
          <pc:docMk/>
          <pc:sldMk cId="17365622" sldId="277"/>
        </pc:sldMkLst>
        <pc:picChg chg="add mod">
          <ac:chgData name="Michael Chipley" userId="2b2e090c775e3670" providerId="LiveId" clId="{41ECDA6D-EDA2-4833-91FE-E70AC2124C2C}" dt="2018-05-17T20:49:56.155" v="31" actId="1076"/>
          <ac:picMkLst>
            <pc:docMk/>
            <pc:sldMk cId="17365622" sldId="277"/>
            <ac:picMk id="4" creationId="{93DC560D-9DEC-4DB0-8E58-B5639BACA37C}"/>
          </ac:picMkLst>
        </pc:picChg>
        <pc:picChg chg="mod">
          <ac:chgData name="Michael Chipley" userId="2b2e090c775e3670" providerId="LiveId" clId="{41ECDA6D-EDA2-4833-91FE-E70AC2124C2C}" dt="2018-05-17T20:49:54.422" v="30" actId="1076"/>
          <ac:picMkLst>
            <pc:docMk/>
            <pc:sldMk cId="17365622" sldId="277"/>
            <ac:picMk id="20" creationId="{00000000-0000-0000-0000-000000000000}"/>
          </ac:picMkLst>
        </pc:picChg>
      </pc:sldChg>
      <pc:sldChg chg="del">
        <pc:chgData name="Michael Chipley" userId="2b2e090c775e3670" providerId="LiveId" clId="{41ECDA6D-EDA2-4833-91FE-E70AC2124C2C}" dt="2018-05-17T20:49:07.753" v="4" actId="2696"/>
        <pc:sldMkLst>
          <pc:docMk/>
          <pc:sldMk cId="508506690" sldId="278"/>
        </pc:sldMkLst>
      </pc:sldChg>
      <pc:sldChg chg="del">
        <pc:chgData name="Michael Chipley" userId="2b2e090c775e3670" providerId="LiveId" clId="{41ECDA6D-EDA2-4833-91FE-E70AC2124C2C}" dt="2018-05-17T20:49:07.784" v="5" actId="2696"/>
        <pc:sldMkLst>
          <pc:docMk/>
          <pc:sldMk cId="578315918" sldId="279"/>
        </pc:sldMkLst>
      </pc:sldChg>
      <pc:sldChg chg="del">
        <pc:chgData name="Michael Chipley" userId="2b2e090c775e3670" providerId="LiveId" clId="{41ECDA6D-EDA2-4833-91FE-E70AC2124C2C}" dt="2018-05-17T20:49:07.800" v="7" actId="2696"/>
        <pc:sldMkLst>
          <pc:docMk/>
          <pc:sldMk cId="3743515403" sldId="280"/>
        </pc:sldMkLst>
      </pc:sldChg>
      <pc:sldChg chg="del">
        <pc:chgData name="Michael Chipley" userId="2b2e090c775e3670" providerId="LiveId" clId="{41ECDA6D-EDA2-4833-91FE-E70AC2124C2C}" dt="2018-05-17T20:49:07.784" v="6" actId="2696"/>
        <pc:sldMkLst>
          <pc:docMk/>
          <pc:sldMk cId="703646467" sldId="281"/>
        </pc:sldMkLst>
      </pc:sldChg>
      <pc:sldChg chg="del">
        <pc:chgData name="Michael Chipley" userId="2b2e090c775e3670" providerId="LiveId" clId="{41ECDA6D-EDA2-4833-91FE-E70AC2124C2C}" dt="2018-05-17T20:49:07.816" v="10" actId="2696"/>
        <pc:sldMkLst>
          <pc:docMk/>
          <pc:sldMk cId="2958011354" sldId="282"/>
        </pc:sldMkLst>
      </pc:sldChg>
      <pc:sldChg chg="del">
        <pc:chgData name="Michael Chipley" userId="2b2e090c775e3670" providerId="LiveId" clId="{41ECDA6D-EDA2-4833-91FE-E70AC2124C2C}" dt="2018-05-17T20:49:07.831" v="11" actId="2696"/>
        <pc:sldMkLst>
          <pc:docMk/>
          <pc:sldMk cId="1939120858" sldId="283"/>
        </pc:sldMkLst>
      </pc:sldChg>
      <pc:sldChg chg="del">
        <pc:chgData name="Michael Chipley" userId="2b2e090c775e3670" providerId="LiveId" clId="{41ECDA6D-EDA2-4833-91FE-E70AC2124C2C}" dt="2018-05-17T20:49:07.831" v="12" actId="2696"/>
        <pc:sldMkLst>
          <pc:docMk/>
          <pc:sldMk cId="3819111694" sldId="284"/>
        </pc:sldMkLst>
      </pc:sldChg>
      <pc:sldChg chg="del">
        <pc:chgData name="Michael Chipley" userId="2b2e090c775e3670" providerId="LiveId" clId="{41ECDA6D-EDA2-4833-91FE-E70AC2124C2C}" dt="2018-05-17T20:49:07.847" v="14" actId="2696"/>
        <pc:sldMkLst>
          <pc:docMk/>
          <pc:sldMk cId="838518386" sldId="285"/>
        </pc:sldMkLst>
      </pc:sldChg>
      <pc:sldChg chg="del">
        <pc:chgData name="Michael Chipley" userId="2b2e090c775e3670" providerId="LiveId" clId="{41ECDA6D-EDA2-4833-91FE-E70AC2124C2C}" dt="2018-05-17T20:49:08.097" v="24" actId="2696"/>
        <pc:sldMkLst>
          <pc:docMk/>
          <pc:sldMk cId="3639840462" sldId="2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565C9B-A714-4F9D-B182-F78FBE30361D}" type="datetimeFigureOut">
              <a:rPr lang="en-US" smtClean="0"/>
              <a:t>5/17/2018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73C97B-DEB4-4F02-A145-98068F54E2E9}" type="slidenum">
              <a:rPr lang="en-US" smtClean="0"/>
              <a:t>‹#›</a:t>
            </a:fld>
            <a:endParaRPr lang="en-US"/>
          </a:p>
        </p:txBody>
      </p:sp>
    </p:spTree>
    <p:extLst>
      <p:ext uri="{BB962C8B-B14F-4D97-AF65-F5344CB8AC3E}">
        <p14:creationId xmlns:p14="http://schemas.microsoft.com/office/powerpoint/2010/main" val="1005131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The Energy and Water Program covers</a:t>
            </a:r>
            <a:r>
              <a:rPr lang="en-US" sz="1100" baseline="0" dirty="0"/>
              <a:t> a wide array of technologies that are applicable to use and management of energy and water on military installations.  The technologies are organized in three main areas of focus.  The first is “Smart and Secure Installation Energy Management”, which includes…, the Second is Efficient Integrated Buildings and Components, which includes…tech and tools that…and the Third is “Distributed Generation”, which includes renewables, waste heat recovery and CHP.</a:t>
            </a:r>
            <a:endParaRPr lang="en-US" sz="1100" dirty="0"/>
          </a:p>
        </p:txBody>
      </p:sp>
      <p:sp>
        <p:nvSpPr>
          <p:cNvPr id="4" name="Slide Number Placeholder 3"/>
          <p:cNvSpPr>
            <a:spLocks noGrp="1"/>
          </p:cNvSpPr>
          <p:nvPr>
            <p:ph type="sldNum" sz="quarter" idx="10"/>
          </p:nvPr>
        </p:nvSpPr>
        <p:spPr/>
        <p:txBody>
          <a:bodyPr/>
          <a:lstStyle/>
          <a:p>
            <a:fld id="{8EC817D8-DAD2-41FC-9EC7-DFCDEAFF8439}" type="slidenum">
              <a:rPr lang="en-US" smtClean="0"/>
              <a:t>1</a:t>
            </a:fld>
            <a:endParaRPr lang="en-US" dirty="0"/>
          </a:p>
        </p:txBody>
      </p:sp>
    </p:spTree>
    <p:extLst>
      <p:ext uri="{BB962C8B-B14F-4D97-AF65-F5344CB8AC3E}">
        <p14:creationId xmlns:p14="http://schemas.microsoft.com/office/powerpoint/2010/main" val="3493955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955D3F6-D419-439E-94AC-2D25797CD389}" type="slidenum">
              <a:rPr lang="en-US" smtClean="0"/>
              <a:t>2</a:t>
            </a:fld>
            <a:endParaRPr lang="en-US"/>
          </a:p>
        </p:txBody>
      </p:sp>
    </p:spTree>
    <p:extLst>
      <p:ext uri="{BB962C8B-B14F-4D97-AF65-F5344CB8AC3E}">
        <p14:creationId xmlns:p14="http://schemas.microsoft.com/office/powerpoint/2010/main" val="155145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453772B-9C34-4C2F-AE0D-2F6330157FE7}"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2219344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53772B-9C34-4C2F-AE0D-2F6330157FE7}"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700178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53772B-9C34-4C2F-AE0D-2F6330157FE7}"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3165718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53772B-9C34-4C2F-AE0D-2F6330157FE7}"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18F35-CA78-41DC-87B8-2BC322D32A45}" type="slidenum">
              <a:rPr lang="en-US" smtClean="0"/>
              <a:t>‹#›</a:t>
            </a:fld>
            <a:endParaRPr lang="en-US"/>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96856" y="5961771"/>
            <a:ext cx="1633144" cy="986952"/>
          </a:xfrm>
          <a:prstGeom prst="rect">
            <a:avLst/>
          </a:prstGeom>
        </p:spPr>
      </p:pic>
    </p:spTree>
    <p:extLst>
      <p:ext uri="{BB962C8B-B14F-4D97-AF65-F5344CB8AC3E}">
        <p14:creationId xmlns:p14="http://schemas.microsoft.com/office/powerpoint/2010/main" val="279276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453772B-9C34-4C2F-AE0D-2F6330157FE7}"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2242485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53772B-9C34-4C2F-AE0D-2F6330157FE7}"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93905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53772B-9C34-4C2F-AE0D-2F6330157FE7}" type="datetimeFigureOut">
              <a:rPr lang="en-US" smtClean="0"/>
              <a:t>5/17/2018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3612137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53772B-9C34-4C2F-AE0D-2F6330157FE7}" type="datetimeFigureOut">
              <a:rPr lang="en-US" smtClean="0"/>
              <a:t>5/17/2018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3023183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53772B-9C34-4C2F-AE0D-2F6330157FE7}" type="datetimeFigureOut">
              <a:rPr lang="en-US" smtClean="0"/>
              <a:t>5/17/2018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2277173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53772B-9C34-4C2F-AE0D-2F6330157FE7}"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1001185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53772B-9C34-4C2F-AE0D-2F6330157FE7}"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418F35-CA78-41DC-87B8-2BC322D32A45}" type="slidenum">
              <a:rPr lang="en-US" smtClean="0"/>
              <a:t>‹#›</a:t>
            </a:fld>
            <a:endParaRPr lang="en-US"/>
          </a:p>
        </p:txBody>
      </p:sp>
    </p:spTree>
    <p:extLst>
      <p:ext uri="{BB962C8B-B14F-4D97-AF65-F5344CB8AC3E}">
        <p14:creationId xmlns:p14="http://schemas.microsoft.com/office/powerpoint/2010/main" val="2214642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53772B-9C34-4C2F-AE0D-2F6330157FE7}" type="datetimeFigureOut">
              <a:rPr lang="en-US" smtClean="0"/>
              <a:t>5/17/2018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418F35-CA78-41DC-87B8-2BC322D32A45}" type="slidenum">
              <a:rPr lang="en-US" smtClean="0"/>
              <a:t>‹#›</a:t>
            </a:fld>
            <a:endParaRPr lang="en-US"/>
          </a:p>
        </p:txBody>
      </p:sp>
    </p:spTree>
    <p:extLst>
      <p:ext uri="{BB962C8B-B14F-4D97-AF65-F5344CB8AC3E}">
        <p14:creationId xmlns:p14="http://schemas.microsoft.com/office/powerpoint/2010/main" val="489359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rot="16200000">
            <a:off x="-366687" y="1865885"/>
            <a:ext cx="1952115" cy="486606"/>
          </a:xfrm>
          <a:prstGeom prst="rect">
            <a:avLst/>
          </a:prstGeom>
          <a:solidFill>
            <a:srgbClr val="0B3C5D"/>
          </a:solidFill>
          <a:ln w="12700">
            <a:noFill/>
          </a:ln>
          <a:scene3d>
            <a:camera prst="orthographicFront"/>
            <a:lightRig rig="threePt" dir="t"/>
          </a:scene3d>
          <a:sp3d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Segoe UI" panose="020B0502040204020203" pitchFamily="34" charset="0"/>
                <a:cs typeface="Segoe UI" panose="020B0502040204020203" pitchFamily="34" charset="0"/>
              </a:rPr>
              <a:t>PLATINUM</a:t>
            </a:r>
          </a:p>
        </p:txBody>
      </p:sp>
      <p:pic>
        <p:nvPicPr>
          <p:cNvPr id="7" name="Picture 2" descr="Image result for kpmg logo 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407654" y="1526398"/>
            <a:ext cx="3152079" cy="122704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rot="16200000">
            <a:off x="11381" y="5016218"/>
            <a:ext cx="1200869" cy="486606"/>
          </a:xfrm>
          <a:prstGeom prst="rect">
            <a:avLst/>
          </a:prstGeom>
          <a:solidFill>
            <a:srgbClr val="0B3C5D"/>
          </a:solidFill>
          <a:ln w="12700">
            <a:noFill/>
          </a:ln>
          <a:scene3d>
            <a:camera prst="orthographicFront"/>
            <a:lightRig rig="threePt" dir="t"/>
          </a:scene3d>
          <a:sp3d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Segoe UI" panose="020B0502040204020203" pitchFamily="34" charset="0"/>
                <a:cs typeface="Segoe UI" panose="020B0502040204020203" pitchFamily="34" charset="0"/>
              </a:rPr>
              <a:t>SILVER/</a:t>
            </a:r>
            <a:br>
              <a:rPr lang="en-US" sz="1400" b="1" dirty="0">
                <a:solidFill>
                  <a:schemeClr val="bg1"/>
                </a:solidFill>
                <a:latin typeface="Segoe UI" panose="020B0502040204020203" pitchFamily="34" charset="0"/>
                <a:cs typeface="Segoe UI" panose="020B0502040204020203" pitchFamily="34" charset="0"/>
              </a:rPr>
            </a:br>
            <a:r>
              <a:rPr lang="en-US" sz="1400" b="1" dirty="0">
                <a:solidFill>
                  <a:schemeClr val="bg1"/>
                </a:solidFill>
                <a:latin typeface="Segoe UI" panose="020B0502040204020203" pitchFamily="34" charset="0"/>
                <a:cs typeface="Segoe UI" panose="020B0502040204020203" pitchFamily="34" charset="0"/>
              </a:rPr>
              <a:t>CHAPTER</a:t>
            </a:r>
          </a:p>
        </p:txBody>
      </p:sp>
      <p:sp>
        <p:nvSpPr>
          <p:cNvPr id="9" name="Rectangle 8"/>
          <p:cNvSpPr/>
          <p:nvPr/>
        </p:nvSpPr>
        <p:spPr>
          <a:xfrm rot="16200000">
            <a:off x="-52317" y="3628863"/>
            <a:ext cx="1323377" cy="486606"/>
          </a:xfrm>
          <a:prstGeom prst="rect">
            <a:avLst/>
          </a:prstGeom>
          <a:solidFill>
            <a:srgbClr val="0B3C5D"/>
          </a:solidFill>
          <a:ln w="12700">
            <a:noFill/>
          </a:ln>
          <a:scene3d>
            <a:camera prst="orthographicFront"/>
            <a:lightRig rig="threePt" dir="t"/>
          </a:scene3d>
          <a:sp3d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Segoe UI" panose="020B0502040204020203" pitchFamily="34" charset="0"/>
                <a:cs typeface="Segoe UI" panose="020B0502040204020203" pitchFamily="34" charset="0"/>
              </a:rPr>
              <a:t>GOLD</a:t>
            </a:r>
          </a:p>
        </p:txBody>
      </p:sp>
      <p:pic>
        <p:nvPicPr>
          <p:cNvPr id="11" name="Picture 10"/>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985753" y="3404853"/>
            <a:ext cx="2759226" cy="880194"/>
          </a:xfrm>
          <a:prstGeom prst="rect">
            <a:avLst/>
          </a:prstGeom>
        </p:spPr>
      </p:pic>
      <p:pic>
        <p:nvPicPr>
          <p:cNvPr id="14" name="Picture 13" descr="Image result for baker donelson logo png"/>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1536447" y="3716063"/>
            <a:ext cx="3211086" cy="258949"/>
          </a:xfrm>
          <a:prstGeom prst="rect">
            <a:avLst/>
          </a:prstGeom>
          <a:noFill/>
          <a:extLst>
            <a:ext uri="{909E8E84-426E-40DD-AFC4-6F175D3DCCD1}">
              <a14:hiddenFill xmlns:a14="http://schemas.microsoft.com/office/drawing/2010/main">
                <a:solidFill>
                  <a:srgbClr val="FFFFFF"/>
                </a:solidFill>
              </a14:hiddenFill>
            </a:ext>
          </a:extLst>
        </p:spPr>
      </p:pic>
      <p:cxnSp>
        <p:nvCxnSpPr>
          <p:cNvPr id="15" name="Straight Connector 14"/>
          <p:cNvCxnSpPr/>
          <p:nvPr/>
        </p:nvCxnSpPr>
        <p:spPr>
          <a:xfrm rot="16200000" flipV="1">
            <a:off x="6365366" y="-2064219"/>
            <a:ext cx="0" cy="10424160"/>
          </a:xfrm>
          <a:prstGeom prst="line">
            <a:avLst/>
          </a:prstGeom>
          <a:ln w="19050">
            <a:solidFill>
              <a:srgbClr val="D9B31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V="1">
            <a:off x="6365367" y="-615610"/>
            <a:ext cx="0" cy="10424160"/>
          </a:xfrm>
          <a:prstGeom prst="line">
            <a:avLst/>
          </a:prstGeom>
          <a:ln w="19050">
            <a:solidFill>
              <a:srgbClr val="D9B310"/>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p:nvPicPr>
        <p:blipFill rotWithShape="1">
          <a:blip r:embed="rId6">
            <a:extLst>
              <a:ext uri="{28A0092B-C50C-407E-A947-70E740481C1C}">
                <a14:useLocalDpi xmlns:a14="http://schemas.microsoft.com/office/drawing/2010/main" val="0"/>
              </a:ext>
            </a:extLst>
          </a:blip>
          <a:srcRect t="16272" b="19215"/>
          <a:stretch/>
        </p:blipFill>
        <p:spPr>
          <a:xfrm>
            <a:off x="5027938" y="1158025"/>
            <a:ext cx="2674856" cy="1725637"/>
          </a:xfrm>
          <a:prstGeom prst="rect">
            <a:avLst/>
          </a:prstGeom>
        </p:spPr>
      </p:pic>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61679" y="3310159"/>
            <a:ext cx="2549955" cy="1219796"/>
          </a:xfrm>
          <a:prstGeom prst="rect">
            <a:avLst/>
          </a:prstGeom>
        </p:spPr>
      </p:pic>
      <p:pic>
        <p:nvPicPr>
          <p:cNvPr id="19" name="Picture 18"/>
          <p:cNvPicPr>
            <a:picLocks noChangeAspect="1"/>
          </p:cNvPicPr>
          <p:nvPr/>
        </p:nvPicPr>
        <p:blipFill rotWithShape="1">
          <a:blip r:embed="rId8">
            <a:extLst>
              <a:ext uri="{28A0092B-C50C-407E-A947-70E740481C1C}">
                <a14:useLocalDpi xmlns:a14="http://schemas.microsoft.com/office/drawing/2010/main" val="0"/>
              </a:ext>
            </a:extLst>
          </a:blip>
          <a:srcRect l="7323" t="34850" r="7743" b="36940"/>
          <a:stretch/>
        </p:blipFill>
        <p:spPr>
          <a:xfrm>
            <a:off x="7905791" y="1482279"/>
            <a:ext cx="3714702" cy="1233796"/>
          </a:xfrm>
          <a:prstGeom prst="rect">
            <a:avLst/>
          </a:prstGeom>
        </p:spPr>
      </p:pic>
      <p:pic>
        <p:nvPicPr>
          <p:cNvPr id="20" name="Picture 2" descr="Image result for mach37 logo 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0" y="4804846"/>
            <a:ext cx="1136711" cy="1136711"/>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10"/>
          <a:stretch>
            <a:fillRect/>
          </a:stretch>
        </p:blipFill>
        <p:spPr>
          <a:xfrm>
            <a:off x="151356" y="64224"/>
            <a:ext cx="12040644" cy="1133954"/>
          </a:xfrm>
          <a:prstGeom prst="rect">
            <a:avLst/>
          </a:prstGeom>
        </p:spPr>
      </p:pic>
      <p:pic>
        <p:nvPicPr>
          <p:cNvPr id="4" name="Picture 3">
            <a:extLst>
              <a:ext uri="{FF2B5EF4-FFF2-40B4-BE49-F238E27FC236}">
                <a16:creationId xmlns:a16="http://schemas.microsoft.com/office/drawing/2014/main" id="{93DC560D-9DEC-4DB0-8E58-B5639BACA37C}"/>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86321" y="4906504"/>
            <a:ext cx="4778477" cy="933396"/>
          </a:xfrm>
          <a:prstGeom prst="rect">
            <a:avLst/>
          </a:prstGeom>
        </p:spPr>
      </p:pic>
    </p:spTree>
    <p:extLst>
      <p:ext uri="{BB962C8B-B14F-4D97-AF65-F5344CB8AC3E}">
        <p14:creationId xmlns:p14="http://schemas.microsoft.com/office/powerpoint/2010/main" val="17365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78059" y="934606"/>
            <a:ext cx="10698480" cy="1834815"/>
          </a:xfrm>
          <a:prstGeom prst="rect">
            <a:avLst/>
          </a:prstGeom>
          <a:noFill/>
          <a:ln>
            <a:noFill/>
          </a:ln>
          <a:effectLst>
            <a:outerShdw blurRad="63500" sx="103000" sy="103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0" dirty="0">
                <a:solidFill>
                  <a:srgbClr val="0B3C5D"/>
                </a:solidFill>
                <a:latin typeface="Segoe SemiBold"/>
                <a:cs typeface="Segoe UI" panose="020B0502040204020203" pitchFamily="34" charset="0"/>
              </a:rPr>
              <a:t>THANK YOU</a:t>
            </a:r>
            <a:endParaRPr lang="en-US" sz="6600" b="0" i="0" dirty="0">
              <a:solidFill>
                <a:srgbClr val="1D2731"/>
              </a:solidFill>
              <a:effectLst/>
              <a:latin typeface="Segoe SemiBold"/>
              <a:cs typeface="Segoe UI Light" panose="020B0502040204020203" pitchFamily="34" charset="0"/>
            </a:endParaRPr>
          </a:p>
        </p:txBody>
      </p:sp>
      <p:sp>
        <p:nvSpPr>
          <p:cNvPr id="10" name="Rectangle 9"/>
          <p:cNvSpPr/>
          <p:nvPr/>
        </p:nvSpPr>
        <p:spPr>
          <a:xfrm>
            <a:off x="31373" y="6589056"/>
            <a:ext cx="3030071" cy="1882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bg1"/>
                </a:solidFill>
              </a:rPr>
              <a:t>CS2AI Confidential</a:t>
            </a:r>
          </a:p>
        </p:txBody>
      </p:sp>
      <p:pic>
        <p:nvPicPr>
          <p:cNvPr id="8" name="Pictur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741324" y="3381229"/>
            <a:ext cx="2208362" cy="1325939"/>
          </a:xfrm>
          <a:prstGeom prst="rect">
            <a:avLst/>
          </a:prstGeom>
        </p:spPr>
      </p:pic>
      <p:pic>
        <p:nvPicPr>
          <p:cNvPr id="11" name="Picture 10"/>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254723" y="3381229"/>
            <a:ext cx="3469347" cy="1601653"/>
          </a:xfrm>
          <a:prstGeom prst="rect">
            <a:avLst/>
          </a:prstGeom>
        </p:spPr>
      </p:pic>
      <p:cxnSp>
        <p:nvCxnSpPr>
          <p:cNvPr id="12" name="Straight Connector 11"/>
          <p:cNvCxnSpPr/>
          <p:nvPr/>
        </p:nvCxnSpPr>
        <p:spPr>
          <a:xfrm>
            <a:off x="2744019" y="2838450"/>
            <a:ext cx="6766560" cy="0"/>
          </a:xfrm>
          <a:prstGeom prst="line">
            <a:avLst/>
          </a:prstGeom>
          <a:ln w="76200">
            <a:solidFill>
              <a:srgbClr val="D9B31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42412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TotalTime>
  <Words>96</Words>
  <Application>Microsoft Office PowerPoint</Application>
  <PresentationFormat>Widescreen</PresentationFormat>
  <Paragraphs>8</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Segoe SemiBold</vt:lpstr>
      <vt:lpstr>Segoe UI</vt:lpstr>
      <vt:lpstr>Segoe UI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Authorized User</dc:creator>
  <cp:lastModifiedBy>Michael Chipley</cp:lastModifiedBy>
  <cp:revision>34</cp:revision>
  <dcterms:created xsi:type="dcterms:W3CDTF">2016-12-13T16:55:21Z</dcterms:created>
  <dcterms:modified xsi:type="dcterms:W3CDTF">2018-05-17T20:50:06Z</dcterms:modified>
</cp:coreProperties>
</file>